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59" r:id="rId3"/>
    <p:sldId id="257"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AB248C1-4D34-4BE9-83C3-029227B754CA}" type="datetimeFigureOut">
              <a:rPr lang="en-US" smtClean="0"/>
              <a:t>9/16/2013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BD9961C-1869-4E25-B99E-E10BCF23E1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B248C1-4D34-4BE9-83C3-029227B754CA}" type="datetimeFigureOut">
              <a:rPr lang="en-US" smtClean="0"/>
              <a:t>9/16/2013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D9961C-1869-4E25-B99E-E10BCF23E1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AB248C1-4D34-4BE9-83C3-029227B754CA}" type="datetimeFigureOut">
              <a:rPr lang="en-US" smtClean="0"/>
              <a:t>9/16/2013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BD9961C-1869-4E25-B99E-E10BCF23E1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B248C1-4D34-4BE9-83C3-029227B754CA}" type="datetimeFigureOut">
              <a:rPr lang="en-US" smtClean="0"/>
              <a:t>9/16/2013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D9961C-1869-4E25-B99E-E10BCF23E1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AB248C1-4D34-4BE9-83C3-029227B754CA}" type="datetimeFigureOut">
              <a:rPr lang="en-US" smtClean="0"/>
              <a:t>9/16/2013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ABD9961C-1869-4E25-B99E-E10BCF23E1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B248C1-4D34-4BE9-83C3-029227B754CA}" type="datetimeFigureOut">
              <a:rPr lang="en-US" smtClean="0"/>
              <a:t>9/16/2013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D9961C-1869-4E25-B99E-E10BCF23E1A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AB248C1-4D34-4BE9-83C3-029227B754CA}" type="datetimeFigureOut">
              <a:rPr lang="en-US" smtClean="0"/>
              <a:t>9/16/2013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D9961C-1869-4E25-B99E-E10BCF23E1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AB248C1-4D34-4BE9-83C3-029227B754CA}" type="datetimeFigureOut">
              <a:rPr lang="en-US" smtClean="0"/>
              <a:t>9/16/2013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D9961C-1869-4E25-B99E-E10BCF23E1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AB248C1-4D34-4BE9-83C3-029227B754CA}" type="datetimeFigureOut">
              <a:rPr lang="en-US" smtClean="0"/>
              <a:t>9/16/2013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ABD9961C-1869-4E25-B99E-E10BCF23E1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AB248C1-4D34-4BE9-83C3-029227B754CA}" type="datetimeFigureOut">
              <a:rPr lang="en-US" smtClean="0"/>
              <a:t>9/16/2013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D9961C-1869-4E25-B99E-E10BCF23E1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AB248C1-4D34-4BE9-83C3-029227B754CA}" type="datetimeFigureOut">
              <a:rPr lang="en-US" smtClean="0"/>
              <a:t>9/16/2013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D9961C-1869-4E25-B99E-E10BCF23E1A9}" type="slidenum">
              <a:rPr lang="en-US" smtClean="0"/>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AB248C1-4D34-4BE9-83C3-029227B754CA}" type="datetimeFigureOut">
              <a:rPr lang="en-US" smtClean="0"/>
              <a:t>9/16/2013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BD9961C-1869-4E25-B99E-E10BCF23E1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pnaUDn5Hcn8"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33732"/>
            <a:ext cx="8305800" cy="1919068"/>
          </a:xfrm>
        </p:spPr>
        <p:txBody>
          <a:bodyPr>
            <a:normAutofit fontScale="90000"/>
          </a:bodyPr>
          <a:lstStyle/>
          <a:p>
            <a:r>
              <a:rPr lang="en-US" sz="5400" b="1" dirty="0" smtClean="0"/>
              <a:t>Expecting</a:t>
            </a:r>
            <a:br>
              <a:rPr lang="en-US" sz="5400" b="1" dirty="0" smtClean="0"/>
            </a:br>
            <a:r>
              <a:rPr lang="en-US" sz="5400" b="1" dirty="0" smtClean="0"/>
              <a:t> the</a:t>
            </a:r>
            <a:br>
              <a:rPr lang="en-US" sz="5400" b="1" dirty="0" smtClean="0"/>
            </a:br>
            <a:r>
              <a:rPr lang="en-US" sz="5400" b="1" dirty="0" smtClean="0"/>
              <a:t> Unexpected</a:t>
            </a:r>
            <a:endParaRPr lang="en-US" sz="5400" b="1" dirty="0"/>
          </a:p>
        </p:txBody>
      </p:sp>
      <p:sp>
        <p:nvSpPr>
          <p:cNvPr id="3" name="Subtitle 2"/>
          <p:cNvSpPr>
            <a:spLocks noGrp="1"/>
          </p:cNvSpPr>
          <p:nvPr>
            <p:ph type="subTitle" idx="1"/>
          </p:nvPr>
        </p:nvSpPr>
        <p:spPr/>
        <p:txBody>
          <a:bodyPr>
            <a:normAutofit fontScale="62500" lnSpcReduction="20000"/>
          </a:bodyPr>
          <a:lstStyle/>
          <a:p>
            <a:r>
              <a:rPr lang="en-US" sz="3200" b="1" dirty="0" smtClean="0"/>
              <a:t>No,</a:t>
            </a:r>
          </a:p>
          <a:p>
            <a:r>
              <a:rPr lang="en-US" sz="3200" b="1" dirty="0" smtClean="0"/>
              <a:t> this is not in reference</a:t>
            </a:r>
          </a:p>
          <a:p>
            <a:r>
              <a:rPr lang="en-US" sz="3200" b="1" dirty="0" smtClean="0"/>
              <a:t> to the paranormal or a Halloween prank.</a:t>
            </a:r>
            <a:endParaRPr lang="en-US"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33732"/>
            <a:ext cx="8458200" cy="1766668"/>
          </a:xfrm>
        </p:spPr>
        <p:txBody>
          <a:bodyPr>
            <a:normAutofit/>
          </a:bodyPr>
          <a:lstStyle/>
          <a:p>
            <a:r>
              <a:rPr lang="en-US" sz="4800" dirty="0" smtClean="0"/>
              <a:t>VIDEO: Practical examples of </a:t>
            </a:r>
            <a:r>
              <a:rPr lang="en-US" sz="4800" dirty="0" err="1" smtClean="0"/>
              <a:t>murphy’s</a:t>
            </a:r>
            <a:r>
              <a:rPr lang="en-US" sz="4800" dirty="0" smtClean="0"/>
              <a:t> law</a:t>
            </a:r>
            <a:endParaRPr lang="en-US" sz="5400" b="1" dirty="0"/>
          </a:p>
        </p:txBody>
      </p:sp>
      <p:sp>
        <p:nvSpPr>
          <p:cNvPr id="3" name="Subtitle 2"/>
          <p:cNvSpPr>
            <a:spLocks noGrp="1"/>
          </p:cNvSpPr>
          <p:nvPr>
            <p:ph type="subTitle" idx="1"/>
          </p:nvPr>
        </p:nvSpPr>
        <p:spPr>
          <a:xfrm>
            <a:off x="3124200" y="4038600"/>
            <a:ext cx="5114778" cy="1101248"/>
          </a:xfrm>
        </p:spPr>
        <p:txBody>
          <a:bodyPr>
            <a:normAutofit/>
          </a:bodyPr>
          <a:lstStyle/>
          <a:p>
            <a:r>
              <a:rPr lang="en-US" sz="3200" dirty="0" smtClean="0">
                <a:hlinkClick r:id="rId2"/>
              </a:rPr>
              <a:t>http://www.youtube.com/watch?v=pnaUDn5Hcn8</a:t>
            </a:r>
            <a:endParaRPr lang="en-US" sz="32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20040"/>
            <a:ext cx="7315200" cy="3642360"/>
          </a:xfrm>
        </p:spPr>
        <p:txBody>
          <a:bodyPr>
            <a:normAutofit/>
          </a:bodyPr>
          <a:lstStyle/>
          <a:p>
            <a:r>
              <a:rPr lang="en-US" dirty="0" smtClean="0"/>
              <a:t>If it can happen, it will. Thinking ahead can prevent many accidents and also be proactive in getting work accomplished.</a:t>
            </a:r>
            <a:endParaRPr lang="en-US" dirty="0"/>
          </a:p>
        </p:txBody>
      </p:sp>
      <p:sp>
        <p:nvSpPr>
          <p:cNvPr id="3" name="Content Placeholder 2"/>
          <p:cNvSpPr>
            <a:spLocks noGrp="1"/>
          </p:cNvSpPr>
          <p:nvPr>
            <p:ph idx="1"/>
          </p:nvPr>
        </p:nvSpPr>
        <p:spPr>
          <a:xfrm>
            <a:off x="457200" y="4267200"/>
            <a:ext cx="7239000" cy="1600200"/>
          </a:xfrm>
        </p:spPr>
        <p:txBody>
          <a:bodyPr>
            <a:normAutofit/>
          </a:bodyPr>
          <a:lstStyle/>
          <a:p>
            <a:r>
              <a:rPr lang="en-US" sz="2000" dirty="0" smtClean="0"/>
              <a:t>Does the phone always ring when you’re dashing out the door?</a:t>
            </a:r>
          </a:p>
          <a:p>
            <a:r>
              <a:rPr lang="en-US" sz="2000" dirty="0" smtClean="0"/>
              <a:t>Does your PC crash when you’re in the middle of writing?</a:t>
            </a:r>
          </a:p>
          <a:p>
            <a:r>
              <a:rPr lang="en-US" sz="2000" dirty="0" smtClean="0"/>
              <a:t>Do  you get the holiday lights out at the last minute?</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423160"/>
          </a:xfrm>
        </p:spPr>
        <p:txBody>
          <a:bodyPr>
            <a:normAutofit/>
          </a:bodyPr>
          <a:lstStyle/>
          <a:p>
            <a:r>
              <a:rPr lang="en-US" dirty="0" smtClean="0"/>
              <a:t>Feeling out of control is a major factor in feeling stressed</a:t>
            </a:r>
            <a:endParaRPr lang="en-US" dirty="0"/>
          </a:p>
        </p:txBody>
      </p:sp>
      <p:sp>
        <p:nvSpPr>
          <p:cNvPr id="3" name="Content Placeholder 2"/>
          <p:cNvSpPr>
            <a:spLocks noGrp="1"/>
          </p:cNvSpPr>
          <p:nvPr>
            <p:ph idx="1"/>
          </p:nvPr>
        </p:nvSpPr>
        <p:spPr>
          <a:xfrm>
            <a:off x="457200" y="3352800"/>
            <a:ext cx="7239000" cy="3102936"/>
          </a:xfrm>
        </p:spPr>
        <p:txBody>
          <a:bodyPr/>
          <a:lstStyle/>
          <a:p>
            <a:r>
              <a:rPr lang="en-US" dirty="0" smtClean="0"/>
              <a:t>Good News! A theory exists that predicts these kinds of events and when they occur…It’s called Murphy’s Law.</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PLANNING</a:t>
            </a:r>
            <a:endParaRPr lang="en-US" dirty="0"/>
          </a:p>
        </p:txBody>
      </p:sp>
      <p:sp>
        <p:nvSpPr>
          <p:cNvPr id="3" name="Content Placeholder 2"/>
          <p:cNvSpPr>
            <a:spLocks noGrp="1"/>
          </p:cNvSpPr>
          <p:nvPr>
            <p:ph idx="1"/>
          </p:nvPr>
        </p:nvSpPr>
        <p:spPr/>
        <p:txBody>
          <a:bodyPr/>
          <a:lstStyle/>
          <a:p>
            <a:r>
              <a:rPr lang="en-US" dirty="0" smtClean="0"/>
              <a:t>PROJECT PLANNING: If anything can go wrong, it will usually at an </a:t>
            </a:r>
            <a:r>
              <a:rPr lang="en-US" dirty="0" err="1" smtClean="0"/>
              <a:t>unopportune</a:t>
            </a:r>
            <a:r>
              <a:rPr lang="en-US" dirty="0" smtClean="0"/>
              <a:t> time.</a:t>
            </a:r>
          </a:p>
          <a:p>
            <a:r>
              <a:rPr lang="en-US" dirty="0" smtClean="0"/>
              <a:t>PRESESNTATIONS WITH OTHERS: If someone can get it wrong, they will.</a:t>
            </a:r>
          </a:p>
          <a:p>
            <a:r>
              <a:rPr lang="en-US" dirty="0" smtClean="0"/>
              <a:t>RISK MANAGEMENT: If several things can go wrong, the one you would LEAST like to happen will occur.</a:t>
            </a:r>
          </a:p>
          <a:p>
            <a:r>
              <a:rPr lang="en-US" dirty="0" smtClean="0"/>
              <a:t>PRACTICAL CREATIVITY: If you can think of four ways that something can go wrong, it will in a 5</a:t>
            </a:r>
            <a:r>
              <a:rPr lang="en-US" baseline="30000" dirty="0" smtClean="0"/>
              <a:t>th</a:t>
            </a:r>
            <a:r>
              <a:rPr lang="en-US" dirty="0" smtClean="0"/>
              <a:t> way!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33732"/>
            <a:ext cx="8458200" cy="1766668"/>
          </a:xfrm>
        </p:spPr>
        <p:txBody>
          <a:bodyPr>
            <a:normAutofit/>
          </a:bodyPr>
          <a:lstStyle/>
          <a:p>
            <a:r>
              <a:rPr lang="en-US" sz="4800" dirty="0" smtClean="0"/>
              <a:t>EXPERIMENT: Butter toast</a:t>
            </a:r>
            <a:endParaRPr lang="en-US" sz="5400" b="1" dirty="0"/>
          </a:p>
        </p:txBody>
      </p:sp>
      <p:sp>
        <p:nvSpPr>
          <p:cNvPr id="3" name="Subtitle 2"/>
          <p:cNvSpPr>
            <a:spLocks noGrp="1"/>
          </p:cNvSpPr>
          <p:nvPr>
            <p:ph type="subTitle" idx="1"/>
          </p:nvPr>
        </p:nvSpPr>
        <p:spPr>
          <a:xfrm>
            <a:off x="3124200" y="4038600"/>
            <a:ext cx="5114778" cy="1101248"/>
          </a:xfrm>
        </p:spPr>
        <p:txBody>
          <a:bodyPr>
            <a:normAutofit fontScale="70000" lnSpcReduction="20000"/>
          </a:bodyPr>
          <a:lstStyle/>
          <a:p>
            <a:r>
              <a:rPr lang="en-US" sz="3200" dirty="0" smtClean="0"/>
              <a:t>The steps shown will allow you to predict the outcome and because you are initiating the event, you also know when it will occur. </a:t>
            </a:r>
            <a:endParaRPr lang="en-US"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 and Answer</a:t>
            </a:r>
            <a:endParaRPr lang="en-US" dirty="0"/>
          </a:p>
        </p:txBody>
      </p:sp>
      <p:sp>
        <p:nvSpPr>
          <p:cNvPr id="3" name="Content Placeholder 2"/>
          <p:cNvSpPr>
            <a:spLocks noGrp="1"/>
          </p:cNvSpPr>
          <p:nvPr>
            <p:ph idx="1"/>
          </p:nvPr>
        </p:nvSpPr>
        <p:spPr/>
        <p:txBody>
          <a:bodyPr/>
          <a:lstStyle/>
          <a:p>
            <a:r>
              <a:rPr lang="en-US" dirty="0" smtClean="0"/>
              <a:t>Question:	</a:t>
            </a:r>
          </a:p>
          <a:p>
            <a:pPr lvl="1"/>
            <a:r>
              <a:rPr lang="en-US" dirty="0" smtClean="0"/>
              <a:t>How can we prioritize and organize things ahead of time in an efficient manner?</a:t>
            </a:r>
          </a:p>
          <a:p>
            <a:r>
              <a:rPr lang="en-US" dirty="0" smtClean="0"/>
              <a:t>Answer:</a:t>
            </a:r>
          </a:p>
          <a:p>
            <a:pPr lvl="1"/>
            <a:r>
              <a:rPr lang="en-US" dirty="0" smtClean="0"/>
              <a:t>We can look at case studies. </a:t>
            </a:r>
          </a:p>
          <a:p>
            <a:pPr lvl="2"/>
            <a:r>
              <a:rPr lang="en-US" dirty="0" smtClean="0"/>
              <a:t>Definition: A process or record of research in which detailed consideration is given to the development of a particular person, group or situation.</a:t>
            </a:r>
          </a:p>
          <a:p>
            <a:pPr lvl="2"/>
            <a:r>
              <a:rPr lang="en-US" dirty="0" smtClean="0"/>
              <a:t>A particular instance of something used or analyzed in order to illustrate a thesis or principle.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 Johnny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Today is Wednesday. Johnny is a star soccer player and he helped his team win regional finals Sunday. That means that this Sunday and Saturday will be spent playing state finals. After finals, the team will go out for a celebration. He also has a family birthday party to attend on Saturday night and he promised his sister that he would help her work on her social studies project. Johnny looks at his school schedule. He has a math test on Monday, a major history presentation to give on Tuesday (he has not started preparing for this yet), chapters to read in science and an outline due Friday, a cultural food item to bring for foreign language on Thursday and his usual schedule of daily math homework and English vocabulary cards to complete by tomorrow. Help Johnny map out and prioritize his homework responsibilities so that he can finish his work.</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433732"/>
            <a:ext cx="8458200" cy="1766668"/>
          </a:xfrm>
        </p:spPr>
        <p:txBody>
          <a:bodyPr>
            <a:normAutofit/>
          </a:bodyPr>
          <a:lstStyle/>
          <a:p>
            <a:r>
              <a:rPr lang="en-US" sz="4800" dirty="0" smtClean="0"/>
              <a:t>Blank Calendar activity</a:t>
            </a:r>
            <a:endParaRPr lang="en-US" sz="5400" b="1" dirty="0"/>
          </a:p>
        </p:txBody>
      </p:sp>
      <p:sp>
        <p:nvSpPr>
          <p:cNvPr id="3" name="Subtitle 2"/>
          <p:cNvSpPr>
            <a:spLocks noGrp="1"/>
          </p:cNvSpPr>
          <p:nvPr>
            <p:ph type="subTitle" idx="1"/>
          </p:nvPr>
        </p:nvSpPr>
        <p:spPr>
          <a:xfrm>
            <a:off x="2590800" y="3962400"/>
            <a:ext cx="5943600" cy="2133600"/>
          </a:xfrm>
        </p:spPr>
        <p:txBody>
          <a:bodyPr>
            <a:normAutofit fontScale="70000" lnSpcReduction="20000"/>
          </a:bodyPr>
          <a:lstStyle/>
          <a:p>
            <a:r>
              <a:rPr lang="en-US" sz="3200" dirty="0" smtClean="0"/>
              <a:t>What tools or resources can Johnny use so that he can prioritize?</a:t>
            </a:r>
          </a:p>
          <a:p>
            <a:r>
              <a:rPr lang="en-US" sz="3200" dirty="0" smtClean="0"/>
              <a:t>What should Johnny complete first?</a:t>
            </a:r>
          </a:p>
          <a:p>
            <a:r>
              <a:rPr lang="en-US" sz="3200" dirty="0" smtClean="0"/>
              <a:t>Is there anything that Johnny can move to a later date?</a:t>
            </a:r>
          </a:p>
          <a:p>
            <a:r>
              <a:rPr lang="en-US" sz="3200" dirty="0" smtClean="0"/>
              <a:t>Who can help Johnny accomplish what he needs to? </a:t>
            </a:r>
            <a:endParaRPr lang="en-US" sz="32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152</TotalTime>
  <Words>442</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Expecting  the  Unexpected</vt:lpstr>
      <vt:lpstr>VIDEO: Practical examples of murphy’s law</vt:lpstr>
      <vt:lpstr>If it can happen, it will. Thinking ahead can prevent many accidents and also be proactive in getting work accomplished.</vt:lpstr>
      <vt:lpstr>Feeling out of control is a major factor in feeling stressed</vt:lpstr>
      <vt:lpstr>PLANNING</vt:lpstr>
      <vt:lpstr>EXPERIMENT: Butter toast</vt:lpstr>
      <vt:lpstr>Question and Answer</vt:lpstr>
      <vt:lpstr>CASE STUDY 1: Johnny</vt:lpstr>
      <vt:lpstr>Blank Calendar 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Expecting  the  Unexpected</dc:title>
  <dc:creator>fzrinski</dc:creator>
  <cp:lastModifiedBy>fzrinski</cp:lastModifiedBy>
  <cp:revision>7</cp:revision>
  <dcterms:created xsi:type="dcterms:W3CDTF">2013-09-16T16:19:00Z</dcterms:created>
  <dcterms:modified xsi:type="dcterms:W3CDTF">2013-09-16T18:51:04Z</dcterms:modified>
</cp:coreProperties>
</file>